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4D84DC-0DB0-4A6B-97D1-F93BD0AA58F5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3C066C-719B-4026-9763-FEFC8A4A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Артикуляционная гимнастика в стихах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5945952" cy="1214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Утро </a:t>
            </a:r>
            <a:r>
              <a:rPr lang="ru-RU" sz="3200" dirty="0" smtClean="0">
                <a:solidFill>
                  <a:srgbClr val="FF0000"/>
                </a:solidFill>
              </a:rPr>
              <a:t>с котиком </a:t>
            </a:r>
            <a:r>
              <a:rPr lang="ru-RU" sz="3200" dirty="0" err="1" smtClean="0">
                <a:solidFill>
                  <a:srgbClr val="FF0000"/>
                </a:solidFill>
              </a:rPr>
              <a:t>Музиком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330026694634_905_cat1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1_html_759de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1_html_15c038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1_html_m45cd7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97737682_3646361_1269703900_cat6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97737681_3646361_1269703883_cat3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97737683_3646361_1269703909_cat7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1269703882_cat8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8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Артикуляционная гимнастика в стихах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FORWARD</cp:lastModifiedBy>
  <cp:revision>6</cp:revision>
  <dcterms:created xsi:type="dcterms:W3CDTF">2013-08-14T12:38:02Z</dcterms:created>
  <dcterms:modified xsi:type="dcterms:W3CDTF">2016-12-19T17:45:40Z</dcterms:modified>
</cp:coreProperties>
</file>